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47cf1ce2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47cf1ce29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ge47cf1ce29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e47cf1ce29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e47cf1ce29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ge47cf1ce29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e47cf1ce29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e47cf1ce29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e47cf1ce29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47cf1ce29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e47cf1ce29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e47cf1ce29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47cf1ce29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e47cf1ce29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ge47cf1ce29_0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2"/>
          <p:cNvSpPr txBox="1"/>
          <p:nvPr>
            <p:ph type="ctrTitle"/>
          </p:nvPr>
        </p:nvSpPr>
        <p:spPr>
          <a:xfrm>
            <a:off x="448965" y="1655521"/>
            <a:ext cx="8246070" cy="1832460"/>
          </a:xfrm>
          <a:prstGeom prst="rect">
            <a:avLst/>
          </a:prstGeom>
          <a:noFill/>
          <a:ln>
            <a:noFill/>
          </a:ln>
          <a:effectLst>
            <a:outerShdw blurRad="50800" rotWithShape="0" algn="tl" dir="2700000" dist="38100">
              <a:srgbClr val="000000">
                <a:alpha val="40000"/>
              </a:srgbClr>
            </a:outerShdw>
          </a:effectLst>
        </p:spPr>
        <p:txBody>
          <a:bodyPr anchorCtr="0" anchor="ctr" bIns="45700" lIns="91425" spcFirstLastPara="1" rIns="91425" wrap="square" tIns="45700">
            <a:normAutofit/>
          </a:bodyPr>
          <a:lstStyle>
            <a:lvl1pPr lvl="0" algn="r">
              <a:spcBef>
                <a:spcPts val="0"/>
              </a:spcBef>
              <a:spcAft>
                <a:spcPts val="0"/>
              </a:spcAft>
              <a:buClr>
                <a:schemeClr val="dk1"/>
              </a:buClr>
              <a:buSzPts val="3600"/>
              <a:buFont typeface="Arial"/>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448965" y="3640685"/>
            <a:ext cx="8246070" cy="763525"/>
          </a:xfrm>
          <a:prstGeom prst="rect">
            <a:avLst/>
          </a:prstGeom>
          <a:noFill/>
          <a:ln>
            <a:noFill/>
          </a:ln>
        </p:spPr>
        <p:txBody>
          <a:bodyPr anchorCtr="0" anchor="t" bIns="45700" lIns="91425" spcFirstLastPara="1" rIns="91425" wrap="square" tIns="45700">
            <a:normAutofit/>
          </a:bodyPr>
          <a:lstStyle>
            <a:lvl1pPr lvl="0" algn="r">
              <a:spcBef>
                <a:spcPts val="560"/>
              </a:spcBef>
              <a:spcAft>
                <a:spcPts val="0"/>
              </a:spcAft>
              <a:buClr>
                <a:srgbClr val="595959"/>
              </a:buClr>
              <a:buSzPts val="2800"/>
              <a:buNone/>
              <a:defRPr b="0" i="0" sz="2800">
                <a:solidFill>
                  <a:srgbClr val="595959"/>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9" name="Google Shape;19;p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11"/>
          <p:cNvSpPr txBox="1"/>
          <p:nvPr>
            <p:ph type="title"/>
          </p:nvPr>
        </p:nvSpPr>
        <p:spPr>
          <a:xfrm>
            <a:off x="1792288" y="3600450"/>
            <a:ext cx="5486400" cy="42505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5" name="Google Shape;75;p11"/>
          <p:cNvSpPr txBox="1"/>
          <p:nvPr>
            <p:ph idx="1" type="body"/>
          </p:nvPr>
        </p:nvSpPr>
        <p:spPr>
          <a:xfrm>
            <a:off x="1792288" y="4025503"/>
            <a:ext cx="5486400" cy="603647"/>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6" name="Google Shape;76;p1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12"/>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2"/>
          <p:cNvSpPr txBox="1"/>
          <p:nvPr>
            <p:ph idx="1" type="body"/>
          </p:nvPr>
        </p:nvSpPr>
        <p:spPr>
          <a:xfrm rot="5400000">
            <a:off x="2874764" y="-1217413"/>
            <a:ext cx="3394472"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13"/>
          <p:cNvSpPr txBox="1"/>
          <p:nvPr>
            <p:ph type="title"/>
          </p:nvPr>
        </p:nvSpPr>
        <p:spPr>
          <a:xfrm rot="5400000">
            <a:off x="5463778" y="1371601"/>
            <a:ext cx="4388644"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3"/>
          <p:cNvSpPr txBox="1"/>
          <p:nvPr>
            <p:ph idx="1" type="body"/>
          </p:nvPr>
        </p:nvSpPr>
        <p:spPr>
          <a:xfrm rot="5400000">
            <a:off x="1272778" y="-609599"/>
            <a:ext cx="4388644"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8" name="Google Shape;88;p13"/>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3"/>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E:\websites\free-power-point-templates\2012\logos.png" id="91" name="Google Shape;91;p13"/>
          <p:cNvPicPr preferRelativeResize="0"/>
          <p:nvPr/>
        </p:nvPicPr>
        <p:blipFill rotWithShape="1">
          <a:blip r:embed="rId2">
            <a:alphaModFix/>
          </a:blip>
          <a:srcRect b="0" l="0" r="0" t="0"/>
          <a:stretch/>
        </p:blipFill>
        <p:spPr>
          <a:xfrm>
            <a:off x="3808475" y="2326213"/>
            <a:ext cx="1463784" cy="52696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3"/>
          <p:cNvSpPr txBox="1"/>
          <p:nvPr>
            <p:ph type="title"/>
          </p:nvPr>
        </p:nvSpPr>
        <p:spPr>
          <a:xfrm>
            <a:off x="296260" y="281175"/>
            <a:ext cx="8246070" cy="7635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body"/>
          </p:nvPr>
        </p:nvSpPr>
        <p:spPr>
          <a:xfrm>
            <a:off x="448964" y="1350111"/>
            <a:ext cx="8093365" cy="335951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595959"/>
              </a:buClr>
              <a:buSzPts val="2800"/>
              <a:buChar char="•"/>
              <a:defRPr sz="2800">
                <a:solidFill>
                  <a:srgbClr val="595959"/>
                </a:solidFill>
              </a:defRPr>
            </a:lvl1pPr>
            <a:lvl2pPr indent="-406400" lvl="1" marL="914400" algn="l">
              <a:spcBef>
                <a:spcPts val="560"/>
              </a:spcBef>
              <a:spcAft>
                <a:spcPts val="0"/>
              </a:spcAft>
              <a:buClr>
                <a:srgbClr val="595959"/>
              </a:buClr>
              <a:buSzPts val="2800"/>
              <a:buChar char="–"/>
              <a:defRPr>
                <a:solidFill>
                  <a:srgbClr val="595959"/>
                </a:solidFill>
              </a:defRPr>
            </a:lvl2pPr>
            <a:lvl3pPr indent="-381000" lvl="2" marL="1371600" algn="l">
              <a:spcBef>
                <a:spcPts val="480"/>
              </a:spcBef>
              <a:spcAft>
                <a:spcPts val="0"/>
              </a:spcAft>
              <a:buClr>
                <a:srgbClr val="595959"/>
              </a:buClr>
              <a:buSzPts val="2400"/>
              <a:buChar char="•"/>
              <a:defRPr>
                <a:solidFill>
                  <a:srgbClr val="595959"/>
                </a:solidFill>
              </a:defRPr>
            </a:lvl3pPr>
            <a:lvl4pPr indent="-355600" lvl="3" marL="1828800" algn="l">
              <a:spcBef>
                <a:spcPts val="400"/>
              </a:spcBef>
              <a:spcAft>
                <a:spcPts val="0"/>
              </a:spcAft>
              <a:buClr>
                <a:srgbClr val="595959"/>
              </a:buClr>
              <a:buSzPts val="2000"/>
              <a:buChar char="–"/>
              <a:defRPr>
                <a:solidFill>
                  <a:srgbClr val="595959"/>
                </a:solidFill>
              </a:defRPr>
            </a:lvl4pPr>
            <a:lvl5pPr indent="-355600" lvl="4" marL="2286000" algn="l">
              <a:spcBef>
                <a:spcPts val="400"/>
              </a:spcBef>
              <a:spcAft>
                <a:spcPts val="0"/>
              </a:spcAft>
              <a:buClr>
                <a:srgbClr val="595959"/>
              </a:buClr>
              <a:buSzPts val="2000"/>
              <a:buChar char="»"/>
              <a:defRPr>
                <a:solidFill>
                  <a:srgbClr val="595959"/>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5" name="Google Shape;25;p3"/>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4"/>
          <p:cNvSpPr txBox="1"/>
          <p:nvPr>
            <p:ph type="title"/>
          </p:nvPr>
        </p:nvSpPr>
        <p:spPr>
          <a:xfrm>
            <a:off x="2281425" y="433880"/>
            <a:ext cx="6260905" cy="72534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3600"/>
              <a:buFont typeface="Arial"/>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2281425" y="1197405"/>
            <a:ext cx="6260905" cy="3511061"/>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595959"/>
              </a:buClr>
              <a:buSzPts val="2800"/>
              <a:buChar char="•"/>
              <a:defRPr sz="2800">
                <a:solidFill>
                  <a:srgbClr val="595959"/>
                </a:solidFill>
              </a:defRPr>
            </a:lvl1pPr>
            <a:lvl2pPr indent="-406400" lvl="1" marL="914400" algn="l">
              <a:spcBef>
                <a:spcPts val="560"/>
              </a:spcBef>
              <a:spcAft>
                <a:spcPts val="0"/>
              </a:spcAft>
              <a:buClr>
                <a:srgbClr val="595959"/>
              </a:buClr>
              <a:buSzPts val="2800"/>
              <a:buChar char="–"/>
              <a:defRPr>
                <a:solidFill>
                  <a:srgbClr val="595959"/>
                </a:solidFill>
              </a:defRPr>
            </a:lvl2pPr>
            <a:lvl3pPr indent="-381000" lvl="2" marL="1371600" algn="l">
              <a:spcBef>
                <a:spcPts val="480"/>
              </a:spcBef>
              <a:spcAft>
                <a:spcPts val="0"/>
              </a:spcAft>
              <a:buClr>
                <a:srgbClr val="595959"/>
              </a:buClr>
              <a:buSzPts val="2400"/>
              <a:buChar char="•"/>
              <a:defRPr>
                <a:solidFill>
                  <a:srgbClr val="595959"/>
                </a:solidFill>
              </a:defRPr>
            </a:lvl3pPr>
            <a:lvl4pPr indent="-355600" lvl="3" marL="1828800" algn="l">
              <a:spcBef>
                <a:spcPts val="400"/>
              </a:spcBef>
              <a:spcAft>
                <a:spcPts val="0"/>
              </a:spcAft>
              <a:buClr>
                <a:srgbClr val="595959"/>
              </a:buClr>
              <a:buSzPts val="2000"/>
              <a:buChar char="–"/>
              <a:defRPr>
                <a:solidFill>
                  <a:srgbClr val="595959"/>
                </a:solidFill>
              </a:defRPr>
            </a:lvl4pPr>
            <a:lvl5pPr indent="-355600" lvl="4" marL="2286000" algn="l">
              <a:spcBef>
                <a:spcPts val="400"/>
              </a:spcBef>
              <a:spcAft>
                <a:spcPts val="0"/>
              </a:spcAft>
              <a:buClr>
                <a:srgbClr val="595959"/>
              </a:buClr>
              <a:buSzPts val="2000"/>
              <a:buChar char="»"/>
              <a:defRPr>
                <a:solidFill>
                  <a:srgbClr val="595959"/>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1" name="Google Shape;31;p4"/>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5"/>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457200" y="1200151"/>
            <a:ext cx="4038600" cy="3394472"/>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5"/>
          <p:cNvSpPr txBox="1"/>
          <p:nvPr>
            <p:ph idx="2" type="body"/>
          </p:nvPr>
        </p:nvSpPr>
        <p:spPr>
          <a:xfrm>
            <a:off x="4648200" y="1200151"/>
            <a:ext cx="4038600" cy="3394472"/>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8" name="Google Shape;38;p5"/>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
        <p:nvSpPr>
          <p:cNvPr id="42" name="Google Shape;42;p6"/>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7"/>
          <p:cNvSpPr txBox="1"/>
          <p:nvPr>
            <p:ph type="title"/>
          </p:nvPr>
        </p:nvSpPr>
        <p:spPr>
          <a:xfrm>
            <a:off x="722313" y="3305176"/>
            <a:ext cx="7772400" cy="1021556"/>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Arial"/>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 type="body"/>
          </p:nvPr>
        </p:nvSpPr>
        <p:spPr>
          <a:xfrm>
            <a:off x="722313" y="2180035"/>
            <a:ext cx="7772400" cy="112514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48" name="Google Shape;48;p7"/>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1" name="Shape 51"/>
        <p:cNvGrpSpPr/>
        <p:nvPr/>
      </p:nvGrpSpPr>
      <p:grpSpPr>
        <a:xfrm>
          <a:off x="0" y="0"/>
          <a:ext cx="0" cy="0"/>
          <a:chOff x="0" y="0"/>
          <a:chExt cx="0" cy="0"/>
        </a:xfrm>
      </p:grpSpPr>
      <p:sp>
        <p:nvSpPr>
          <p:cNvPr id="52" name="Google Shape;52;p8"/>
          <p:cNvSpPr txBox="1"/>
          <p:nvPr>
            <p:ph type="title"/>
          </p:nvPr>
        </p:nvSpPr>
        <p:spPr>
          <a:xfrm>
            <a:off x="601670" y="281175"/>
            <a:ext cx="8093365" cy="7635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8"/>
          <p:cNvSpPr txBox="1"/>
          <p:nvPr>
            <p:ph idx="1" type="body"/>
          </p:nvPr>
        </p:nvSpPr>
        <p:spPr>
          <a:xfrm>
            <a:off x="536879" y="1655520"/>
            <a:ext cx="4040188" cy="479822"/>
          </a:xfrm>
          <a:prstGeom prst="rect">
            <a:avLst/>
          </a:prstGeom>
          <a:noFill/>
          <a:ln>
            <a:noFill/>
          </a:ln>
        </p:spPr>
        <p:txBody>
          <a:bodyPr anchorCtr="0" anchor="b" bIns="45700" lIns="91425" spcFirstLastPara="1" rIns="91425" wrap="square" tIns="45700">
            <a:normAutofit/>
          </a:bodyPr>
          <a:lstStyle>
            <a:lvl1pPr indent="-228600" lvl="0" marL="457200" algn="ctr">
              <a:spcBef>
                <a:spcPts val="480"/>
              </a:spcBef>
              <a:spcAft>
                <a:spcPts val="0"/>
              </a:spcAft>
              <a:buClr>
                <a:srgbClr val="595959"/>
              </a:buClr>
              <a:buSzPts val="2400"/>
              <a:buNone/>
              <a:defRPr b="1" sz="2400">
                <a:solidFill>
                  <a:srgbClr val="595959"/>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4" name="Google Shape;54;p8"/>
          <p:cNvSpPr txBox="1"/>
          <p:nvPr>
            <p:ph idx="2" type="body"/>
          </p:nvPr>
        </p:nvSpPr>
        <p:spPr>
          <a:xfrm>
            <a:off x="536879" y="2127917"/>
            <a:ext cx="4040188" cy="2276294"/>
          </a:xfrm>
          <a:prstGeom prst="rect">
            <a:avLst/>
          </a:prstGeom>
          <a:noFill/>
          <a:ln>
            <a:noFill/>
          </a:ln>
        </p:spPr>
        <p:txBody>
          <a:bodyPr anchorCtr="0" anchor="t" bIns="45700" lIns="91425" spcFirstLastPara="1" rIns="91425" wrap="square" tIns="45700">
            <a:normAutofit/>
          </a:bodyPr>
          <a:lstStyle>
            <a:lvl1pPr indent="-381000" lvl="0" marL="457200" algn="ctr">
              <a:spcBef>
                <a:spcPts val="480"/>
              </a:spcBef>
              <a:spcAft>
                <a:spcPts val="0"/>
              </a:spcAft>
              <a:buClr>
                <a:srgbClr val="595959"/>
              </a:buClr>
              <a:buSzPts val="2400"/>
              <a:buChar char="•"/>
              <a:defRPr sz="2400">
                <a:solidFill>
                  <a:srgbClr val="595959"/>
                </a:solidFill>
              </a:defRPr>
            </a:lvl1pPr>
            <a:lvl2pPr indent="-355600" lvl="1" marL="914400" algn="ctr">
              <a:spcBef>
                <a:spcPts val="400"/>
              </a:spcBef>
              <a:spcAft>
                <a:spcPts val="0"/>
              </a:spcAft>
              <a:buClr>
                <a:srgbClr val="595959"/>
              </a:buClr>
              <a:buSzPts val="2000"/>
              <a:buChar char="–"/>
              <a:defRPr sz="2000">
                <a:solidFill>
                  <a:srgbClr val="595959"/>
                </a:solidFill>
              </a:defRPr>
            </a:lvl2pPr>
            <a:lvl3pPr indent="-342900" lvl="2" marL="1371600" algn="ctr">
              <a:spcBef>
                <a:spcPts val="360"/>
              </a:spcBef>
              <a:spcAft>
                <a:spcPts val="0"/>
              </a:spcAft>
              <a:buClr>
                <a:srgbClr val="595959"/>
              </a:buClr>
              <a:buSzPts val="1800"/>
              <a:buChar char="•"/>
              <a:defRPr sz="1800">
                <a:solidFill>
                  <a:srgbClr val="595959"/>
                </a:solidFill>
              </a:defRPr>
            </a:lvl3pPr>
            <a:lvl4pPr indent="-330200" lvl="3" marL="1828800" algn="ctr">
              <a:spcBef>
                <a:spcPts val="320"/>
              </a:spcBef>
              <a:spcAft>
                <a:spcPts val="0"/>
              </a:spcAft>
              <a:buClr>
                <a:srgbClr val="595959"/>
              </a:buClr>
              <a:buSzPts val="1600"/>
              <a:buChar char="–"/>
              <a:defRPr sz="1600">
                <a:solidFill>
                  <a:srgbClr val="595959"/>
                </a:solidFill>
              </a:defRPr>
            </a:lvl4pPr>
            <a:lvl5pPr indent="-330200" lvl="4" marL="2286000" algn="ctr">
              <a:spcBef>
                <a:spcPts val="320"/>
              </a:spcBef>
              <a:spcAft>
                <a:spcPts val="0"/>
              </a:spcAft>
              <a:buClr>
                <a:srgbClr val="595959"/>
              </a:buClr>
              <a:buSzPts val="1600"/>
              <a:buChar char="»"/>
              <a:defRPr sz="1600">
                <a:solidFill>
                  <a:srgbClr val="595959"/>
                </a:solidFil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5" name="Google Shape;55;p8"/>
          <p:cNvSpPr txBox="1"/>
          <p:nvPr>
            <p:ph idx="3" type="body"/>
          </p:nvPr>
        </p:nvSpPr>
        <p:spPr>
          <a:xfrm>
            <a:off x="4572000" y="1655520"/>
            <a:ext cx="4041775" cy="479822"/>
          </a:xfrm>
          <a:prstGeom prst="rect">
            <a:avLst/>
          </a:prstGeom>
          <a:noFill/>
          <a:ln>
            <a:noFill/>
          </a:ln>
        </p:spPr>
        <p:txBody>
          <a:bodyPr anchorCtr="0" anchor="b" bIns="45700" lIns="91425" spcFirstLastPara="1" rIns="91425" wrap="square" tIns="45700">
            <a:normAutofit/>
          </a:bodyPr>
          <a:lstStyle>
            <a:lvl1pPr indent="-228600" lvl="0" marL="457200" algn="ctr">
              <a:spcBef>
                <a:spcPts val="480"/>
              </a:spcBef>
              <a:spcAft>
                <a:spcPts val="0"/>
              </a:spcAft>
              <a:buClr>
                <a:srgbClr val="595959"/>
              </a:buClr>
              <a:buSzPts val="2400"/>
              <a:buNone/>
              <a:defRPr b="1" sz="2400">
                <a:solidFill>
                  <a:srgbClr val="595959"/>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6" name="Google Shape;56;p8"/>
          <p:cNvSpPr txBox="1"/>
          <p:nvPr>
            <p:ph idx="4" type="body"/>
          </p:nvPr>
        </p:nvSpPr>
        <p:spPr>
          <a:xfrm>
            <a:off x="4572000" y="2127917"/>
            <a:ext cx="4041775" cy="2276294"/>
          </a:xfrm>
          <a:prstGeom prst="rect">
            <a:avLst/>
          </a:prstGeom>
          <a:noFill/>
          <a:ln>
            <a:noFill/>
          </a:ln>
        </p:spPr>
        <p:txBody>
          <a:bodyPr anchorCtr="0" anchor="t" bIns="45700" lIns="91425" spcFirstLastPara="1" rIns="91425" wrap="square" tIns="45700">
            <a:normAutofit/>
          </a:bodyPr>
          <a:lstStyle>
            <a:lvl1pPr indent="-381000" lvl="0" marL="457200" algn="ctr">
              <a:spcBef>
                <a:spcPts val="480"/>
              </a:spcBef>
              <a:spcAft>
                <a:spcPts val="0"/>
              </a:spcAft>
              <a:buClr>
                <a:srgbClr val="595959"/>
              </a:buClr>
              <a:buSzPts val="2400"/>
              <a:buChar char="•"/>
              <a:defRPr sz="2400">
                <a:solidFill>
                  <a:srgbClr val="595959"/>
                </a:solidFill>
              </a:defRPr>
            </a:lvl1pPr>
            <a:lvl2pPr indent="-355600" lvl="1" marL="914400" algn="ctr">
              <a:spcBef>
                <a:spcPts val="400"/>
              </a:spcBef>
              <a:spcAft>
                <a:spcPts val="0"/>
              </a:spcAft>
              <a:buClr>
                <a:srgbClr val="595959"/>
              </a:buClr>
              <a:buSzPts val="2000"/>
              <a:buChar char="–"/>
              <a:defRPr sz="2000">
                <a:solidFill>
                  <a:srgbClr val="595959"/>
                </a:solidFill>
              </a:defRPr>
            </a:lvl2pPr>
            <a:lvl3pPr indent="-342900" lvl="2" marL="1371600" algn="ctr">
              <a:spcBef>
                <a:spcPts val="360"/>
              </a:spcBef>
              <a:spcAft>
                <a:spcPts val="0"/>
              </a:spcAft>
              <a:buClr>
                <a:srgbClr val="595959"/>
              </a:buClr>
              <a:buSzPts val="1800"/>
              <a:buChar char="•"/>
              <a:defRPr sz="1800">
                <a:solidFill>
                  <a:srgbClr val="595959"/>
                </a:solidFill>
              </a:defRPr>
            </a:lvl3pPr>
            <a:lvl4pPr indent="-330200" lvl="3" marL="1828800" algn="ctr">
              <a:spcBef>
                <a:spcPts val="320"/>
              </a:spcBef>
              <a:spcAft>
                <a:spcPts val="0"/>
              </a:spcAft>
              <a:buClr>
                <a:srgbClr val="595959"/>
              </a:buClr>
              <a:buSzPts val="1600"/>
              <a:buChar char="–"/>
              <a:defRPr sz="1600">
                <a:solidFill>
                  <a:srgbClr val="595959"/>
                </a:solidFill>
              </a:defRPr>
            </a:lvl4pPr>
            <a:lvl5pPr indent="-330200" lvl="4" marL="2286000" algn="ctr">
              <a:spcBef>
                <a:spcPts val="320"/>
              </a:spcBef>
              <a:spcAft>
                <a:spcPts val="0"/>
              </a:spcAft>
              <a:buClr>
                <a:srgbClr val="595959"/>
              </a:buClr>
              <a:buSzPts val="1600"/>
              <a:buChar char="»"/>
              <a:defRPr sz="1600">
                <a:solidFill>
                  <a:srgbClr val="595959"/>
                </a:solidFil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7" name="Google Shape;57;p8"/>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 name="Shape 60"/>
        <p:cNvGrpSpPr/>
        <p:nvPr/>
      </p:nvGrpSpPr>
      <p:grpSpPr>
        <a:xfrm>
          <a:off x="0" y="0"/>
          <a:ext cx="0" cy="0"/>
          <a:chOff x="0" y="0"/>
          <a:chExt cx="0" cy="0"/>
        </a:xfrm>
      </p:grpSpPr>
      <p:sp>
        <p:nvSpPr>
          <p:cNvPr id="61" name="Google Shape;61;p9"/>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9"/>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457201" y="204787"/>
            <a:ext cx="3008313" cy="8715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txBox="1"/>
          <p:nvPr>
            <p:ph idx="1" type="body"/>
          </p:nvPr>
        </p:nvSpPr>
        <p:spPr>
          <a:xfrm>
            <a:off x="3575050" y="204788"/>
            <a:ext cx="5111750" cy="4389835"/>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8" name="Google Shape;68;p10"/>
          <p:cNvSpPr txBox="1"/>
          <p:nvPr>
            <p:ph idx="2" type="body"/>
          </p:nvPr>
        </p:nvSpPr>
        <p:spPr>
          <a:xfrm>
            <a:off x="457201" y="1076326"/>
            <a:ext cx="3008313" cy="3518297"/>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10"/>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txBox="1"/>
          <p:nvPr/>
        </p:nvSpPr>
        <p:spPr>
          <a:xfrm>
            <a:off x="-9150" y="5213747"/>
            <a:ext cx="8389625"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u="none" cap="none" strike="noStrike">
                <a:solidFill>
                  <a:srgbClr val="A5A5A5"/>
                </a:solidFill>
                <a:latin typeface="Arial"/>
                <a:ea typeface="Arial"/>
                <a:cs typeface="Arial"/>
                <a:sym typeface="Arial"/>
              </a:rPr>
              <a:t>This presentation uses a free template provided by FPPT.com</a:t>
            </a:r>
            <a:endParaRPr/>
          </a:p>
          <a:p>
            <a:pPr indent="0" lvl="0" marL="0" marR="0" rtl="0" algn="l">
              <a:spcBef>
                <a:spcPts val="0"/>
              </a:spcBef>
              <a:spcAft>
                <a:spcPts val="0"/>
              </a:spcAft>
              <a:buNone/>
            </a:pPr>
            <a:r>
              <a:rPr lang="en-US" sz="1400">
                <a:solidFill>
                  <a:srgbClr val="A5A5A5"/>
                </a:solidFill>
                <a:latin typeface="Arial"/>
                <a:ea typeface="Arial"/>
                <a:cs typeface="Arial"/>
                <a:sym typeface="Arial"/>
              </a:rPr>
              <a:t>www.free-power-point-templates.com</a:t>
            </a:r>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type="ctrTitle"/>
          </p:nvPr>
        </p:nvSpPr>
        <p:spPr>
          <a:xfrm>
            <a:off x="3655770" y="1655520"/>
            <a:ext cx="5344674" cy="1679755"/>
          </a:xfrm>
          <a:prstGeom prst="rect">
            <a:avLst/>
          </a:prstGeom>
          <a:noFill/>
          <a:ln>
            <a:noFill/>
          </a:ln>
          <a:effectLst>
            <a:outerShdw blurRad="50800" rotWithShape="0" algn="tl" dir="2700000" dist="38100">
              <a:srgbClr val="000000">
                <a:alpha val="40000"/>
              </a:srgbClr>
            </a:outerShdw>
          </a:effectLst>
        </p:spPr>
        <p:txBody>
          <a:bodyPr anchorCtr="0" anchor="ctr" bIns="45700" lIns="91425" spcFirstLastPara="1" rIns="91425" wrap="square" tIns="45700">
            <a:normAutofit/>
          </a:bodyPr>
          <a:lstStyle/>
          <a:p>
            <a:pPr indent="0" lvl="0" marL="0" rtl="0" algn="r">
              <a:spcBef>
                <a:spcPts val="0"/>
              </a:spcBef>
              <a:spcAft>
                <a:spcPts val="0"/>
              </a:spcAft>
              <a:buClr>
                <a:schemeClr val="dk1"/>
              </a:buClr>
              <a:buSzPts val="4000"/>
              <a:buFont typeface="Arial"/>
              <a:buNone/>
            </a:pPr>
            <a:r>
              <a:rPr lang="en-US" sz="4000"/>
              <a:t>Sanskriti Vini</a:t>
            </a:r>
            <a:endParaRPr sz="4000"/>
          </a:p>
        </p:txBody>
      </p:sp>
      <p:sp>
        <p:nvSpPr>
          <p:cNvPr id="97" name="Google Shape;97;p14"/>
          <p:cNvSpPr txBox="1"/>
          <p:nvPr>
            <p:ph idx="1" type="subTitle"/>
          </p:nvPr>
        </p:nvSpPr>
        <p:spPr>
          <a:xfrm>
            <a:off x="4266589" y="3335275"/>
            <a:ext cx="4733855" cy="137434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595959"/>
              </a:buClr>
              <a:buSzPts val="2800"/>
              <a:buNone/>
            </a:pPr>
            <a:r>
              <a:rPr lang="en-US"/>
              <a:t>Indian Virtual Heritage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457200" y="205979"/>
            <a:ext cx="8229600" cy="857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App Demo</a:t>
            </a:r>
            <a:endParaRPr/>
          </a:p>
        </p:txBody>
      </p:sp>
      <p:pic>
        <p:nvPicPr>
          <p:cNvPr id="158" name="Google Shape;158;p23"/>
          <p:cNvPicPr preferRelativeResize="0"/>
          <p:nvPr/>
        </p:nvPicPr>
        <p:blipFill>
          <a:blip r:embed="rId3">
            <a:alphaModFix/>
          </a:blip>
          <a:stretch>
            <a:fillRect/>
          </a:stretch>
        </p:blipFill>
        <p:spPr>
          <a:xfrm>
            <a:off x="1047763" y="1291429"/>
            <a:ext cx="7048477" cy="37753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type="title"/>
          </p:nvPr>
        </p:nvSpPr>
        <p:spPr>
          <a:xfrm>
            <a:off x="457200" y="205979"/>
            <a:ext cx="8229600" cy="857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App Demo</a:t>
            </a:r>
            <a:endParaRPr/>
          </a:p>
        </p:txBody>
      </p:sp>
      <p:pic>
        <p:nvPicPr>
          <p:cNvPr id="165" name="Google Shape;165;p24"/>
          <p:cNvPicPr preferRelativeResize="0"/>
          <p:nvPr/>
        </p:nvPicPr>
        <p:blipFill>
          <a:blip r:embed="rId3">
            <a:alphaModFix/>
          </a:blip>
          <a:stretch>
            <a:fillRect/>
          </a:stretch>
        </p:blipFill>
        <p:spPr>
          <a:xfrm>
            <a:off x="1227475" y="1253604"/>
            <a:ext cx="6689055" cy="377532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457200" y="205979"/>
            <a:ext cx="8229600" cy="8574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Conclusion</a:t>
            </a:r>
            <a:endParaRPr/>
          </a:p>
        </p:txBody>
      </p:sp>
      <p:sp>
        <p:nvSpPr>
          <p:cNvPr id="172" name="Google Shape;172;p25"/>
          <p:cNvSpPr txBox="1"/>
          <p:nvPr>
            <p:ph idx="1" type="body"/>
          </p:nvPr>
        </p:nvSpPr>
        <p:spPr>
          <a:xfrm>
            <a:off x="457200" y="1200150"/>
            <a:ext cx="7352700" cy="3394500"/>
          </a:xfrm>
          <a:prstGeom prst="rect">
            <a:avLst/>
          </a:prstGeom>
        </p:spPr>
        <p:txBody>
          <a:bodyPr anchorCtr="0" anchor="t" bIns="45700" lIns="91425" spcFirstLastPara="1" rIns="91425" wrap="square" tIns="45700">
            <a:normAutofit/>
          </a:bodyPr>
          <a:lstStyle/>
          <a:p>
            <a:pPr indent="0" lvl="0" marL="0" rtl="0" algn="l">
              <a:spcBef>
                <a:spcPts val="560"/>
              </a:spcBef>
              <a:spcAft>
                <a:spcPts val="0"/>
              </a:spcAft>
              <a:buNone/>
            </a:pPr>
            <a:r>
              <a:rPr lang="en-US" sz="2500"/>
              <a:t>	</a:t>
            </a:r>
            <a:endParaRPr sz="2500"/>
          </a:p>
          <a:p>
            <a:pPr indent="457200" lvl="0" marL="0" rtl="0" algn="l">
              <a:spcBef>
                <a:spcPts val="560"/>
              </a:spcBef>
              <a:spcAft>
                <a:spcPts val="0"/>
              </a:spcAft>
              <a:buNone/>
            </a:pPr>
            <a:r>
              <a:rPr lang="en-US" sz="2500"/>
              <a:t>Using this technology we can go anywhere in the globe without going out of our houses. We can have the best experience out of it. Thereby keeping us safe and updated.</a:t>
            </a:r>
            <a:endParaRPr sz="2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idx="1" type="body"/>
          </p:nvPr>
        </p:nvSpPr>
        <p:spPr>
          <a:xfrm>
            <a:off x="448965" y="1502815"/>
            <a:ext cx="8246070" cy="3206804"/>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0"/>
              </a:spcBef>
              <a:spcAft>
                <a:spcPts val="0"/>
              </a:spcAft>
              <a:buClr>
                <a:srgbClr val="595959"/>
              </a:buClr>
              <a:buSzPts val="2800"/>
              <a:buNone/>
            </a:pPr>
            <a:r>
              <a:rPr b="1" lang="en-US"/>
              <a:t>Overview of Idea</a:t>
            </a:r>
            <a:endParaRPr/>
          </a:p>
          <a:p>
            <a:pPr indent="-342900" lvl="0" marL="342900" rtl="0" algn="l">
              <a:spcBef>
                <a:spcPts val="560"/>
              </a:spcBef>
              <a:spcAft>
                <a:spcPts val="0"/>
              </a:spcAft>
              <a:buClr>
                <a:srgbClr val="595959"/>
              </a:buClr>
              <a:buSzPts val="2800"/>
              <a:buChar char="•"/>
            </a:pPr>
            <a:r>
              <a:rPr lang="en-US"/>
              <a:t>Sanskriti Tours is a Virtual Heritage tour to explore the culture and history of our motherland. Using Virtual reality (VR) we want to provide a virtual and exotic experience to virtual tourists with interactive features and a user-friendly interface with different Indian languages. </a:t>
            </a:r>
            <a:endParaRPr/>
          </a:p>
        </p:txBody>
      </p:sp>
      <p:sp>
        <p:nvSpPr>
          <p:cNvPr id="104" name="Google Shape;104;p15"/>
          <p:cNvSpPr txBox="1"/>
          <p:nvPr>
            <p:ph type="title"/>
          </p:nvPr>
        </p:nvSpPr>
        <p:spPr>
          <a:xfrm>
            <a:off x="2739540" y="128470"/>
            <a:ext cx="5955495" cy="91623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chemeClr val="lt1"/>
              </a:buClr>
              <a:buSzPts val="3600"/>
              <a:buFont typeface="Arial"/>
              <a:buNone/>
            </a:pPr>
            <a:r>
              <a:rPr lang="en-US"/>
              <a:t>ABOUT OUR IDEA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2739540" y="128470"/>
            <a:ext cx="5955495" cy="91623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chemeClr val="lt1"/>
              </a:buClr>
              <a:buSzPts val="3600"/>
              <a:buFont typeface="Arial"/>
              <a:buNone/>
            </a:pPr>
            <a:r>
              <a:rPr lang="en-US"/>
              <a:t>ABOUT OUR IDEA</a:t>
            </a:r>
            <a:endParaRPr/>
          </a:p>
        </p:txBody>
      </p:sp>
      <p:sp>
        <p:nvSpPr>
          <p:cNvPr id="111" name="Google Shape;111;p16"/>
          <p:cNvSpPr txBox="1"/>
          <p:nvPr>
            <p:ph idx="1" type="body"/>
          </p:nvPr>
        </p:nvSpPr>
        <p:spPr>
          <a:xfrm>
            <a:off x="448965" y="1502815"/>
            <a:ext cx="8246070" cy="3206804"/>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spcBef>
                <a:spcPts val="0"/>
              </a:spcBef>
              <a:spcAft>
                <a:spcPts val="0"/>
              </a:spcAft>
              <a:buClr>
                <a:srgbClr val="595959"/>
              </a:buClr>
              <a:buSzPct val="100000"/>
              <a:buNone/>
            </a:pPr>
            <a:r>
              <a:rPr b="1" lang="en-US"/>
              <a:t>Your Approach towards Idea Development</a:t>
            </a:r>
            <a:endParaRPr/>
          </a:p>
          <a:p>
            <a:pPr indent="-342900" lvl="0" marL="342900" rtl="0" algn="l">
              <a:spcBef>
                <a:spcPts val="518"/>
              </a:spcBef>
              <a:spcAft>
                <a:spcPts val="0"/>
              </a:spcAft>
              <a:buClr>
                <a:srgbClr val="595959"/>
              </a:buClr>
              <a:buSzPct val="100000"/>
              <a:buChar char="•"/>
            </a:pPr>
            <a:r>
              <a:rPr lang="en-US"/>
              <a:t>The application includes 360-degree VR images, videos and simulated animations of each of the historical structures and atmosphere. </a:t>
            </a:r>
            <a:endParaRPr/>
          </a:p>
          <a:p>
            <a:pPr indent="-342900" lvl="0" marL="342900" rtl="0" algn="l">
              <a:spcBef>
                <a:spcPts val="518"/>
              </a:spcBef>
              <a:spcAft>
                <a:spcPts val="0"/>
              </a:spcAft>
              <a:buClr>
                <a:srgbClr val="595959"/>
              </a:buClr>
              <a:buSzPct val="100000"/>
              <a:buChar char="•"/>
            </a:pPr>
            <a:r>
              <a:rPr lang="en-US"/>
              <a:t>Virtual Reality headsets can be used as a tool to perceive the monuments and the virtual environment.</a:t>
            </a:r>
            <a:endParaRPr/>
          </a:p>
          <a:p>
            <a:pPr indent="-342900" lvl="0" marL="342900" rtl="0" algn="l">
              <a:spcBef>
                <a:spcPts val="518"/>
              </a:spcBef>
              <a:spcAft>
                <a:spcPts val="0"/>
              </a:spcAft>
              <a:buClr>
                <a:srgbClr val="595959"/>
              </a:buClr>
              <a:buSzPct val="100000"/>
              <a:buChar char="•"/>
            </a:pPr>
            <a:r>
              <a:rPr lang="en-US"/>
              <a:t>With help of this application, students and adults can understand the history of the place in any of the given Indian languages.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2739540" y="128470"/>
            <a:ext cx="5955495" cy="91623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chemeClr val="lt1"/>
              </a:buClr>
              <a:buSzPts val="3600"/>
              <a:buFont typeface="Arial"/>
              <a:buNone/>
            </a:pPr>
            <a:r>
              <a:rPr lang="en-US"/>
              <a:t>ABOUT OUR IDEA</a:t>
            </a:r>
            <a:endParaRPr/>
          </a:p>
        </p:txBody>
      </p:sp>
      <p:sp>
        <p:nvSpPr>
          <p:cNvPr id="118" name="Google Shape;118;p17"/>
          <p:cNvSpPr txBox="1"/>
          <p:nvPr>
            <p:ph idx="1" type="body"/>
          </p:nvPr>
        </p:nvSpPr>
        <p:spPr>
          <a:xfrm>
            <a:off x="448965" y="1502815"/>
            <a:ext cx="8246070" cy="3206804"/>
          </a:xfrm>
          <a:prstGeom prst="rect">
            <a:avLst/>
          </a:prstGeom>
          <a:noFill/>
          <a:ln>
            <a:noFill/>
          </a:ln>
        </p:spPr>
        <p:txBody>
          <a:bodyPr anchorCtr="0" anchor="ctr" bIns="45700" lIns="91425" spcFirstLastPara="1" rIns="91425" wrap="square" tIns="45700">
            <a:normAutofit lnSpcReduction="20000"/>
          </a:bodyPr>
          <a:lstStyle/>
          <a:p>
            <a:pPr indent="0" lvl="0" marL="0" rtl="0" algn="l">
              <a:lnSpc>
                <a:spcPct val="100000"/>
              </a:lnSpc>
              <a:spcBef>
                <a:spcPts val="0"/>
              </a:spcBef>
              <a:spcAft>
                <a:spcPts val="0"/>
              </a:spcAft>
              <a:buClr>
                <a:srgbClr val="595959"/>
              </a:buClr>
              <a:buSzPts val="1540"/>
              <a:buNone/>
            </a:pPr>
            <a:r>
              <a:rPr b="1" lang="en-US" sz="1440"/>
              <a:t>How we intend to develop it:</a:t>
            </a:r>
            <a:endParaRPr b="1" sz="1440"/>
          </a:p>
          <a:p>
            <a:pPr indent="-336550" lvl="0" marL="342900" rtl="0" algn="l">
              <a:lnSpc>
                <a:spcPct val="100000"/>
              </a:lnSpc>
              <a:spcBef>
                <a:spcPts val="308"/>
              </a:spcBef>
              <a:spcAft>
                <a:spcPts val="0"/>
              </a:spcAft>
              <a:buClr>
                <a:srgbClr val="595959"/>
              </a:buClr>
              <a:buSzPts val="1440"/>
              <a:buChar char="•"/>
            </a:pPr>
            <a:r>
              <a:rPr lang="en-US" sz="1440"/>
              <a:t>We will list out the places we wish to show on our tours.</a:t>
            </a:r>
            <a:endParaRPr sz="1440"/>
          </a:p>
          <a:p>
            <a:pPr indent="-336550" lvl="0" marL="342900" rtl="0" algn="l">
              <a:lnSpc>
                <a:spcPct val="100000"/>
              </a:lnSpc>
              <a:spcBef>
                <a:spcPts val="308"/>
              </a:spcBef>
              <a:spcAft>
                <a:spcPts val="0"/>
              </a:spcAft>
              <a:buClr>
                <a:srgbClr val="595959"/>
              </a:buClr>
              <a:buSzPts val="1440"/>
              <a:buChar char="•"/>
            </a:pPr>
            <a:r>
              <a:rPr lang="en-US" sz="1440"/>
              <a:t>We will collect the information about that place from the Internet which we will create into text files which can be also used as subtitles.</a:t>
            </a:r>
            <a:endParaRPr sz="1440"/>
          </a:p>
          <a:p>
            <a:pPr indent="-336550" lvl="0" marL="342900" rtl="0" algn="l">
              <a:lnSpc>
                <a:spcPct val="100000"/>
              </a:lnSpc>
              <a:spcBef>
                <a:spcPts val="308"/>
              </a:spcBef>
              <a:spcAft>
                <a:spcPts val="0"/>
              </a:spcAft>
              <a:buClr>
                <a:srgbClr val="595959"/>
              </a:buClr>
              <a:buSzPts val="1440"/>
              <a:buChar char="•"/>
            </a:pPr>
            <a:r>
              <a:rPr lang="en-US" sz="1440"/>
              <a:t>We will create audio files in various languages using the same text</a:t>
            </a:r>
            <a:endParaRPr sz="1440"/>
          </a:p>
          <a:p>
            <a:pPr indent="-336550" lvl="0" marL="342900" rtl="0" algn="l">
              <a:lnSpc>
                <a:spcPct val="100000"/>
              </a:lnSpc>
              <a:spcBef>
                <a:spcPts val="308"/>
              </a:spcBef>
              <a:spcAft>
                <a:spcPts val="0"/>
              </a:spcAft>
              <a:buClr>
                <a:srgbClr val="595959"/>
              </a:buClr>
              <a:buSzPts val="1440"/>
              <a:buChar char="•"/>
            </a:pPr>
            <a:r>
              <a:rPr lang="en-US" sz="1440"/>
              <a:t>We will collect videos or make videos of those places to make it feel like we are walking through that place.</a:t>
            </a:r>
            <a:endParaRPr sz="1440"/>
          </a:p>
          <a:p>
            <a:pPr indent="-336550" lvl="0" marL="342900" rtl="0" algn="l">
              <a:lnSpc>
                <a:spcPct val="100000"/>
              </a:lnSpc>
              <a:spcBef>
                <a:spcPts val="308"/>
              </a:spcBef>
              <a:spcAft>
                <a:spcPts val="0"/>
              </a:spcAft>
              <a:buClr>
                <a:srgbClr val="595959"/>
              </a:buClr>
              <a:buSzPts val="1440"/>
              <a:buChar char="•"/>
            </a:pPr>
            <a:r>
              <a:rPr lang="en-US" sz="1440"/>
              <a:t>We will design a train on Photoshop or any other 2D/3D editors if possible to make it look like we are travelling on a train to different places.</a:t>
            </a:r>
            <a:endParaRPr sz="1440"/>
          </a:p>
          <a:p>
            <a:pPr indent="-336550" lvl="0" marL="342900" rtl="0" algn="l">
              <a:lnSpc>
                <a:spcPct val="100000"/>
              </a:lnSpc>
              <a:spcBef>
                <a:spcPts val="308"/>
              </a:spcBef>
              <a:spcAft>
                <a:spcPts val="0"/>
              </a:spcAft>
              <a:buClr>
                <a:srgbClr val="595959"/>
              </a:buClr>
              <a:buSzPts val="1440"/>
              <a:buChar char="•"/>
            </a:pPr>
            <a:r>
              <a:rPr lang="en-US" sz="1440"/>
              <a:t>We will use AR/VR technology to integrate everything together. We need to explore how to use it to achieve our idea.</a:t>
            </a:r>
            <a:endParaRPr sz="1440"/>
          </a:p>
          <a:p>
            <a:pPr indent="-336550" lvl="0" marL="342900" rtl="0" algn="l">
              <a:lnSpc>
                <a:spcPct val="100000"/>
              </a:lnSpc>
              <a:spcBef>
                <a:spcPts val="308"/>
              </a:spcBef>
              <a:spcAft>
                <a:spcPts val="0"/>
              </a:spcAft>
              <a:buClr>
                <a:srgbClr val="595959"/>
              </a:buClr>
              <a:buSzPts val="1440"/>
              <a:buChar char="•"/>
            </a:pPr>
            <a:r>
              <a:rPr lang="en-US" sz="1440"/>
              <a:t>We also intend to create a person who will be seen in the side of the screen to make it look like a virtual tour guide is taking us around the place.</a:t>
            </a:r>
            <a:endParaRPr sz="1440"/>
          </a:p>
          <a:p>
            <a:pPr indent="-336550" lvl="0" marL="342900" rtl="0" algn="l">
              <a:lnSpc>
                <a:spcPct val="100000"/>
              </a:lnSpc>
              <a:spcBef>
                <a:spcPts val="308"/>
              </a:spcBef>
              <a:spcAft>
                <a:spcPts val="0"/>
              </a:spcAft>
              <a:buClr>
                <a:srgbClr val="595959"/>
              </a:buClr>
              <a:buSzPts val="1440"/>
              <a:buChar char="•"/>
            </a:pPr>
            <a:r>
              <a:rPr lang="en-US" sz="1440"/>
              <a:t>If they use VR headsets it will feel like they are in that place, so we want to explore those areas also.</a:t>
            </a:r>
            <a:endParaRPr sz="144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8"/>
          <p:cNvSpPr txBox="1"/>
          <p:nvPr>
            <p:ph type="title"/>
          </p:nvPr>
        </p:nvSpPr>
        <p:spPr>
          <a:xfrm>
            <a:off x="2128719" y="433880"/>
            <a:ext cx="6871725" cy="725349"/>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400"/>
              <a:buFont typeface="Arial"/>
              <a:buNone/>
            </a:pPr>
            <a:r>
              <a:rPr lang="en-US" sz="2400"/>
              <a:t>How this idea is different from existing ideas </a:t>
            </a:r>
            <a:endParaRPr sz="2400"/>
          </a:p>
        </p:txBody>
      </p:sp>
      <p:sp>
        <p:nvSpPr>
          <p:cNvPr id="124" name="Google Shape;124;p18"/>
          <p:cNvSpPr txBox="1"/>
          <p:nvPr>
            <p:ph idx="1" type="body"/>
          </p:nvPr>
        </p:nvSpPr>
        <p:spPr>
          <a:xfrm>
            <a:off x="2281425" y="1350110"/>
            <a:ext cx="6719020" cy="3511061"/>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rgbClr val="595959"/>
              </a:buClr>
              <a:buSzPts val="1960"/>
              <a:buChar char="•"/>
            </a:pPr>
            <a:r>
              <a:rPr lang="en-US" sz="1960"/>
              <a:t>Usually in Social Studies period in school, teachers use only the atlas and pictures and videos to show the places of importance.</a:t>
            </a:r>
            <a:endParaRPr sz="1960"/>
          </a:p>
          <a:p>
            <a:pPr indent="-342900" lvl="0" marL="342900" rtl="0" algn="l">
              <a:lnSpc>
                <a:spcPct val="80000"/>
              </a:lnSpc>
              <a:spcBef>
                <a:spcPts val="392"/>
              </a:spcBef>
              <a:spcAft>
                <a:spcPts val="0"/>
              </a:spcAft>
              <a:buClr>
                <a:srgbClr val="595959"/>
              </a:buClr>
              <a:buSzPts val="1960"/>
              <a:buChar char="•"/>
            </a:pPr>
            <a:r>
              <a:rPr lang="en-US" sz="1960"/>
              <a:t>The school usually will organize a educational tour to some important places. But students who can’t afford to go on such a trip miss out on the experience.</a:t>
            </a:r>
            <a:endParaRPr sz="1960"/>
          </a:p>
          <a:p>
            <a:pPr indent="-342900" lvl="0" marL="342900" rtl="0" algn="l">
              <a:lnSpc>
                <a:spcPct val="80000"/>
              </a:lnSpc>
              <a:spcBef>
                <a:spcPts val="392"/>
              </a:spcBef>
              <a:spcAft>
                <a:spcPts val="0"/>
              </a:spcAft>
              <a:buClr>
                <a:srgbClr val="595959"/>
              </a:buClr>
              <a:buSzPts val="1960"/>
              <a:buChar char="•"/>
            </a:pPr>
            <a:r>
              <a:rPr lang="en-US" sz="1960"/>
              <a:t>So we want to develop our idea that everyone can experience going to that place without having to leave their home.</a:t>
            </a:r>
            <a:endParaRPr sz="1960"/>
          </a:p>
          <a:p>
            <a:pPr indent="-342900" lvl="0" marL="342900" rtl="0" algn="l">
              <a:lnSpc>
                <a:spcPct val="80000"/>
              </a:lnSpc>
              <a:spcBef>
                <a:spcPts val="392"/>
              </a:spcBef>
              <a:spcAft>
                <a:spcPts val="0"/>
              </a:spcAft>
              <a:buClr>
                <a:srgbClr val="595959"/>
              </a:buClr>
              <a:buSzPts val="1960"/>
              <a:buChar char="•"/>
            </a:pPr>
            <a:r>
              <a:rPr lang="en-US" sz="1960"/>
              <a:t>Also we thought of this idea during this pandemic, we missed the field trips and everything was online, so this idea was perfect for situations like this when we can’t travel.</a:t>
            </a:r>
            <a:endParaRPr sz="196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2281425" y="433880"/>
            <a:ext cx="6261000" cy="725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5E688B"/>
              </a:buClr>
              <a:buSzPts val="990"/>
              <a:buFont typeface="Times New Roman"/>
              <a:buNone/>
            </a:pPr>
            <a:r>
              <a:rPr lang="en-US" sz="2670">
                <a:solidFill>
                  <a:srgbClr val="5E688B"/>
                </a:solidFill>
                <a:latin typeface="Times New Roman"/>
                <a:ea typeface="Times New Roman"/>
                <a:cs typeface="Times New Roman"/>
                <a:sym typeface="Times New Roman"/>
              </a:rPr>
              <a:t>HARDWARE AND SOFTWARE USED</a:t>
            </a:r>
            <a:endParaRPr sz="2670">
              <a:solidFill>
                <a:srgbClr val="5E688B"/>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040"/>
          </a:p>
        </p:txBody>
      </p:sp>
      <p:sp>
        <p:nvSpPr>
          <p:cNvPr id="131" name="Google Shape;131;p19"/>
          <p:cNvSpPr txBox="1"/>
          <p:nvPr>
            <p:ph idx="1" type="body"/>
          </p:nvPr>
        </p:nvSpPr>
        <p:spPr>
          <a:xfrm>
            <a:off x="2281425" y="1197405"/>
            <a:ext cx="6261000" cy="3511200"/>
          </a:xfrm>
          <a:prstGeom prst="rect">
            <a:avLst/>
          </a:prstGeom>
        </p:spPr>
        <p:txBody>
          <a:bodyPr anchorCtr="0" anchor="t" bIns="45700" lIns="91425" spcFirstLastPara="1" rIns="91425" wrap="square" tIns="45700">
            <a:normAutofit/>
          </a:bodyPr>
          <a:lstStyle/>
          <a:p>
            <a:pPr indent="0" lvl="0" marL="0" rtl="0" algn="l">
              <a:spcBef>
                <a:spcPts val="560"/>
              </a:spcBef>
              <a:spcAft>
                <a:spcPts val="0"/>
              </a:spcAft>
              <a:buNone/>
            </a:pPr>
            <a:r>
              <a:rPr lang="en-US"/>
              <a:t>Hardware:</a:t>
            </a:r>
            <a:endParaRPr/>
          </a:p>
          <a:p>
            <a:pPr indent="-406400" lvl="0" marL="457200" rtl="0" algn="l">
              <a:spcBef>
                <a:spcPts val="560"/>
              </a:spcBef>
              <a:spcAft>
                <a:spcPts val="0"/>
              </a:spcAft>
              <a:buSzPts val="2800"/>
              <a:buAutoNum type="arabicPeriod"/>
            </a:pPr>
            <a:r>
              <a:rPr lang="en-US"/>
              <a:t>A decent laptop for designing and coding</a:t>
            </a:r>
            <a:endParaRPr/>
          </a:p>
          <a:p>
            <a:pPr indent="0" lvl="0" marL="0" rtl="0" algn="l">
              <a:spcBef>
                <a:spcPts val="560"/>
              </a:spcBef>
              <a:spcAft>
                <a:spcPts val="0"/>
              </a:spcAft>
              <a:buNone/>
            </a:pPr>
            <a:r>
              <a:rPr lang="en-US"/>
              <a:t>Software:</a:t>
            </a:r>
            <a:endParaRPr/>
          </a:p>
          <a:p>
            <a:pPr indent="-406400" lvl="0" marL="457200" rtl="0" algn="l">
              <a:spcBef>
                <a:spcPts val="560"/>
              </a:spcBef>
              <a:spcAft>
                <a:spcPts val="0"/>
              </a:spcAft>
              <a:buSzPts val="2800"/>
              <a:buAutoNum type="arabicPeriod"/>
            </a:pPr>
            <a:r>
              <a:rPr lang="en-US"/>
              <a:t>Unity</a:t>
            </a:r>
            <a:endParaRPr/>
          </a:p>
          <a:p>
            <a:pPr indent="-406400" lvl="0" marL="457200" rtl="0" algn="l">
              <a:spcBef>
                <a:spcPts val="0"/>
              </a:spcBef>
              <a:spcAft>
                <a:spcPts val="0"/>
              </a:spcAft>
              <a:buSzPts val="2800"/>
              <a:buAutoNum type="arabicPeriod"/>
            </a:pPr>
            <a:r>
              <a:rPr lang="en-US"/>
              <a:t>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2281425" y="433880"/>
            <a:ext cx="6261000" cy="7254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sz="4300">
                <a:solidFill>
                  <a:srgbClr val="5E688B"/>
                </a:solidFill>
                <a:latin typeface="Times New Roman"/>
                <a:ea typeface="Times New Roman"/>
                <a:cs typeface="Times New Roman"/>
                <a:sym typeface="Times New Roman"/>
              </a:rPr>
              <a:t>MODULES</a:t>
            </a:r>
            <a:endParaRPr/>
          </a:p>
        </p:txBody>
      </p:sp>
      <p:sp>
        <p:nvSpPr>
          <p:cNvPr id="138" name="Google Shape;138;p20"/>
          <p:cNvSpPr txBox="1"/>
          <p:nvPr>
            <p:ph idx="1" type="body"/>
          </p:nvPr>
        </p:nvSpPr>
        <p:spPr>
          <a:xfrm>
            <a:off x="2281425" y="1197405"/>
            <a:ext cx="6261000" cy="3511200"/>
          </a:xfrm>
          <a:prstGeom prst="rect">
            <a:avLst/>
          </a:prstGeom>
        </p:spPr>
        <p:txBody>
          <a:bodyPr anchorCtr="0" anchor="t" bIns="45700" lIns="91425" spcFirstLastPara="1" rIns="91425" wrap="square" tIns="45700">
            <a:normAutofit/>
          </a:bodyPr>
          <a:lstStyle/>
          <a:p>
            <a:pPr indent="-406400" lvl="0" marL="457200" rtl="0" algn="l">
              <a:spcBef>
                <a:spcPts val="560"/>
              </a:spcBef>
              <a:spcAft>
                <a:spcPts val="0"/>
              </a:spcAft>
              <a:buSzPts val="2800"/>
              <a:buAutoNum type="arabicPeriod"/>
            </a:pPr>
            <a:r>
              <a:rPr lang="en-US"/>
              <a:t>Site Selection Scene</a:t>
            </a:r>
            <a:endParaRPr/>
          </a:p>
          <a:p>
            <a:pPr indent="-406400" lvl="0" marL="457200" rtl="0" algn="l">
              <a:spcBef>
                <a:spcPts val="0"/>
              </a:spcBef>
              <a:spcAft>
                <a:spcPts val="0"/>
              </a:spcAft>
              <a:buSzPts val="2800"/>
              <a:buAutoNum type="arabicPeriod"/>
            </a:pPr>
            <a:r>
              <a:rPr lang="en-US"/>
              <a:t>Language Select Scene</a:t>
            </a:r>
            <a:endParaRPr/>
          </a:p>
          <a:p>
            <a:pPr indent="-406400" lvl="0" marL="457200" rtl="0" algn="l">
              <a:spcBef>
                <a:spcPts val="0"/>
              </a:spcBef>
              <a:spcAft>
                <a:spcPts val="0"/>
              </a:spcAft>
              <a:buSzPts val="2800"/>
              <a:buAutoNum type="arabicPeriod"/>
            </a:pPr>
            <a:r>
              <a:rPr lang="en-US"/>
              <a:t>Virtual Viewer Scene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2128720" y="433880"/>
            <a:ext cx="6871725" cy="725349"/>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Arial"/>
              <a:buNone/>
            </a:pPr>
            <a:r>
              <a:rPr lang="en-US" sz="2400"/>
              <a:t>What is missing? What we wish to make</a:t>
            </a:r>
            <a:endParaRPr sz="2400"/>
          </a:p>
        </p:txBody>
      </p:sp>
      <p:sp>
        <p:nvSpPr>
          <p:cNvPr id="144" name="Google Shape;144;p21"/>
          <p:cNvSpPr txBox="1"/>
          <p:nvPr>
            <p:ph idx="1" type="body"/>
          </p:nvPr>
        </p:nvSpPr>
        <p:spPr>
          <a:xfrm>
            <a:off x="2281425" y="1350112"/>
            <a:ext cx="6719020" cy="3054098"/>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spcBef>
                <a:spcPts val="0"/>
              </a:spcBef>
              <a:spcAft>
                <a:spcPts val="0"/>
              </a:spcAft>
              <a:buClr>
                <a:srgbClr val="595959"/>
              </a:buClr>
              <a:buSzPct val="100000"/>
              <a:buChar char="•"/>
            </a:pPr>
            <a:r>
              <a:rPr lang="en-US"/>
              <a:t>Google Earth has 3D images for other places in other countries like France (Eiffel Tour), Italy (Colosseum), etc but in India very few places have been developed in 3D.</a:t>
            </a:r>
            <a:endParaRPr/>
          </a:p>
          <a:p>
            <a:pPr indent="-342900" lvl="0" marL="342900" rtl="0" algn="l">
              <a:spcBef>
                <a:spcPts val="392"/>
              </a:spcBef>
              <a:spcAft>
                <a:spcPts val="0"/>
              </a:spcAft>
              <a:buClr>
                <a:srgbClr val="595959"/>
              </a:buClr>
              <a:buSzPct val="100000"/>
              <a:buChar char="•"/>
            </a:pPr>
            <a:r>
              <a:rPr lang="en-US"/>
              <a:t>British Museum, Louvre Museum also had virtual tours which we got to see in our online classes so we wanted to make one for India since we don’t have anything like that for India.</a:t>
            </a:r>
            <a:endParaRPr/>
          </a:p>
          <a:p>
            <a:pPr indent="-342900" lvl="0" marL="342900" rtl="0" algn="l">
              <a:spcBef>
                <a:spcPts val="392"/>
              </a:spcBef>
              <a:spcAft>
                <a:spcPts val="0"/>
              </a:spcAft>
              <a:buClr>
                <a:srgbClr val="595959"/>
              </a:buClr>
              <a:buSzPct val="100000"/>
              <a:buChar char="•"/>
            </a:pPr>
            <a:r>
              <a:rPr lang="en-US"/>
              <a:t>People will be able to visit many places and learn about it in their own language without spending money and travelling.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808475" y="281175"/>
            <a:ext cx="5335525" cy="85725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3200"/>
              <a:buFont typeface="Arial"/>
              <a:buNone/>
            </a:pPr>
            <a:r>
              <a:rPr lang="en-US" sz="3200">
                <a:solidFill>
                  <a:schemeClr val="lt1"/>
                </a:solidFill>
              </a:rPr>
              <a:t>Images</a:t>
            </a:r>
            <a:r>
              <a:rPr lang="en-US" sz="2800"/>
              <a:t> </a:t>
            </a:r>
            <a:r>
              <a:rPr lang="en-US" sz="3200">
                <a:solidFill>
                  <a:schemeClr val="lt1"/>
                </a:solidFill>
              </a:rPr>
              <a:t>about our product idea</a:t>
            </a:r>
            <a:endParaRPr/>
          </a:p>
        </p:txBody>
      </p:sp>
      <p:pic>
        <p:nvPicPr>
          <p:cNvPr id="150" name="Google Shape;150;p22"/>
          <p:cNvPicPr preferRelativeResize="0"/>
          <p:nvPr>
            <p:ph idx="2" type="body"/>
          </p:nvPr>
        </p:nvPicPr>
        <p:blipFill rotWithShape="1">
          <a:blip r:embed="rId3">
            <a:alphaModFix/>
          </a:blip>
          <a:srcRect b="0" l="0" r="0" t="0"/>
          <a:stretch/>
        </p:blipFill>
        <p:spPr>
          <a:xfrm>
            <a:off x="4648200" y="1381800"/>
            <a:ext cx="4038600" cy="3030775"/>
          </a:xfrm>
          <a:prstGeom prst="rect">
            <a:avLst/>
          </a:prstGeom>
          <a:noFill/>
          <a:ln>
            <a:noFill/>
          </a:ln>
        </p:spPr>
      </p:pic>
      <p:pic>
        <p:nvPicPr>
          <p:cNvPr id="151" name="Google Shape;151;p22"/>
          <p:cNvPicPr preferRelativeResize="0"/>
          <p:nvPr>
            <p:ph idx="1" type="body"/>
          </p:nvPr>
        </p:nvPicPr>
        <p:blipFill rotWithShape="1">
          <a:blip r:embed="rId4">
            <a:alphaModFix/>
          </a:blip>
          <a:srcRect b="0" l="0" r="0" t="0"/>
          <a:stretch/>
        </p:blipFill>
        <p:spPr>
          <a:xfrm>
            <a:off x="457200" y="1754125"/>
            <a:ext cx="4038600" cy="22861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